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p:restoredTop sz="93061" autoAdjust="0"/>
  </p:normalViewPr>
  <p:slideViewPr>
    <p:cSldViewPr snapToGrid="0" snapToObjects="1">
      <p:cViewPr varScale="1">
        <p:scale>
          <a:sx n="159" d="100"/>
          <a:sy n="159" d="100"/>
        </p:scale>
        <p:origin x="1048" y="1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15 December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12/15/20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NKc"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mediacenter.ibm.com/media/Trusted+Key+Entry+%28TKE%29+CCA+Playlist+Introduction/1_tcn7d7q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Advanced Technology Group – IBM Z</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Americas</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will be provided by the instructors</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sz="1800"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a:t>
            </a:r>
            <a:r>
              <a:rPr lang="en-US" dirty="0" err="1">
                <a:hlinkClick r:id="rId2"/>
              </a:rPr>
              <a:t>www.surveygizmo.com</a:t>
            </a:r>
            <a:r>
              <a:rPr lang="en-US" dirty="0">
                <a:hlinkClick r:id="rId2"/>
              </a:rPr>
              <a:t>/s3/5541805/</a:t>
            </a:r>
            <a:r>
              <a:rPr lang="en-US" dirty="0" err="1">
                <a:hlinkClick r:id="rId2"/>
              </a:rPr>
              <a:t>Workshop-Manager-Survey?ws</a:t>
            </a:r>
            <a:r>
              <a:rPr lang="en-US" dirty="0">
                <a:hlinkClick r:id="rId2"/>
              </a:rPr>
              <a:t>=https://</a:t>
            </a:r>
            <a:r>
              <a:rPr lang="en-US" dirty="0" err="1">
                <a:hlinkClick r:id="rId2"/>
              </a:rPr>
              <a:t>ibm.biz</a:t>
            </a:r>
            <a:r>
              <a:rPr lang="en-US" dirty="0">
                <a:hlinkClick r:id="rId2"/>
              </a:rPr>
              <a:t>/</a:t>
            </a:r>
            <a:r>
              <a:rPr lang="en-US" dirty="0" err="1">
                <a:hlinkClick r:id="rId2"/>
              </a:rPr>
              <a:t>BdqNKc</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a:xfrm>
            <a:off x="219455" y="1261873"/>
            <a:ext cx="4649323" cy="1309877"/>
          </a:xfrm>
        </p:spPr>
        <p:txBody>
          <a:bodyPr/>
          <a:lstStyle/>
          <a:p>
            <a:endParaRPr lang="en-US" sz="2000" dirty="0"/>
          </a:p>
          <a:p>
            <a:r>
              <a:rPr lang="en-US" sz="2000" dirty="0"/>
              <a:t>Barry Silliman</a:t>
            </a:r>
          </a:p>
          <a:p>
            <a:r>
              <a:rPr lang="en-US" sz="2000" dirty="0"/>
              <a:t>Consulting IT Specialist</a:t>
            </a:r>
          </a:p>
          <a:p>
            <a:r>
              <a:rPr lang="en-US" sz="2000" dirty="0"/>
              <a:t>Advanced Technology Group – IBM Z</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4" name="Rounded Rectangle 103">
            <a:extLst>
              <a:ext uri="{FF2B5EF4-FFF2-40B4-BE49-F238E27FC236}">
                <a16:creationId xmlns:a16="http://schemas.microsoft.com/office/drawing/2014/main" id="{2B77EC4B-9A79-AE4D-A190-D7AB6D1DE215}"/>
              </a:ext>
            </a:extLst>
          </p:cNvPr>
          <p:cNvSpPr/>
          <p:nvPr/>
        </p:nvSpPr>
        <p:spPr>
          <a:xfrm>
            <a:off x="5803751" y="23504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105" name="Rounded Rectangle 104">
            <a:extLst>
              <a:ext uri="{FF2B5EF4-FFF2-40B4-BE49-F238E27FC236}">
                <a16:creationId xmlns:a16="http://schemas.microsoft.com/office/drawing/2014/main" id="{E1C76A87-EFE5-7842-9243-C20D988E69C7}"/>
              </a:ext>
            </a:extLst>
          </p:cNvPr>
          <p:cNvSpPr/>
          <p:nvPr/>
        </p:nvSpPr>
        <p:spPr>
          <a:xfrm>
            <a:off x="6611657" y="2342099"/>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https://mediacenter.ibm.com/media/Trusted+Key+Entry+%28TKE%29+CCA+Playlist+Introduction/1_tcn7d7qj</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10557</TotalTime>
  <Words>1824</Words>
  <Application>Microsoft Macintosh PowerPoint</Application>
  <PresentationFormat>On-screen Show (16:9)</PresentationFormat>
  <Paragraphs>278</Paragraphs>
  <Slides>17</Slides>
  <Notes>4</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17</vt:i4>
      </vt:variant>
    </vt:vector>
  </HeadingPairs>
  <TitlesOfParts>
    <vt:vector size="30" baseType="lpstr">
      <vt:lpstr>.AppleSystemUIFont</vt:lpstr>
      <vt:lpstr>Arial</vt:lpstr>
      <vt:lpstr>HelvNeue Light for IBM</vt:lpstr>
      <vt:lpstr>IBM Plex Mono</vt:lpstr>
      <vt:lpstr>IBM Plex Sans</vt:lpstr>
      <vt:lpstr>System Font Regular</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Advanced Technology Group – IBM Z IBM Americas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43</cp:revision>
  <dcterms:created xsi:type="dcterms:W3CDTF">2020-07-27T10:28:35Z</dcterms:created>
  <dcterms:modified xsi:type="dcterms:W3CDTF">2020-12-15T15:48:33Z</dcterms:modified>
</cp:coreProperties>
</file>